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8CA568C-78FB-43E5-AEA8-F6D2D7CCE2F6}" type="datetimeFigureOut">
              <a:rPr lang="ar-IQ" smtClean="0"/>
              <a:t>17/01/1441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صورة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762000"/>
            <a:ext cx="163004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12483" y="2420888"/>
            <a:ext cx="44775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General Biology  </a:t>
            </a:r>
            <a:endParaRPr lang="ar-IQ" sz="40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0157" y="3244334"/>
            <a:ext cx="22236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Lecture 1</a:t>
            </a:r>
            <a:endParaRPr lang="ar-IQ" sz="3600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89721" y="4077072"/>
            <a:ext cx="35477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Dr. </a:t>
            </a:r>
            <a:r>
              <a:rPr lang="en-US" sz="3600" b="1" dirty="0" err="1" smtClean="0">
                <a:solidFill>
                  <a:srgbClr val="FFFF00"/>
                </a:solidFill>
              </a:rPr>
              <a:t>sraa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nsayef</a:t>
            </a:r>
            <a:endParaRPr lang="ar-IQ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0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47540" y="2204864"/>
            <a:ext cx="52565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Science of Biology </a:t>
            </a:r>
            <a:endParaRPr lang="ar-IQ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5856" y="3212976"/>
            <a:ext cx="2287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latin typeface="Arial Black" pitchFamily="34" charset="0"/>
              </a:rPr>
              <a:t>Lec</a:t>
            </a:r>
            <a:r>
              <a:rPr lang="en-US" sz="3600" b="1" dirty="0" smtClean="0">
                <a:latin typeface="Arial Black" pitchFamily="34" charset="0"/>
              </a:rPr>
              <a:t> </a:t>
            </a:r>
            <a:r>
              <a:rPr lang="en-US" sz="3600" b="1" dirty="0" smtClean="0">
                <a:latin typeface="Arial Black" pitchFamily="34" charset="0"/>
              </a:rPr>
              <a:t>((2))</a:t>
            </a:r>
            <a:endParaRPr lang="ar-IQ" sz="36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5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FF00"/>
                </a:solidFill>
              </a:rPr>
              <a:t>Taxonomy: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/>
              <a:t>The branch of biology concerned with naming and classifying organisms</a:t>
            </a:r>
            <a:r>
              <a:rPr lang="en-US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899592" y="2136339"/>
            <a:ext cx="59584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Levels of Classification</a:t>
            </a:r>
          </a:p>
          <a:p>
            <a:pPr algn="l"/>
            <a:r>
              <a:rPr lang="en-US" sz="3200" b="1" dirty="0" smtClean="0"/>
              <a:t>Kingdom</a:t>
            </a:r>
            <a:endParaRPr lang="en-US" sz="3200" dirty="0"/>
          </a:p>
          <a:p>
            <a:pPr algn="l"/>
            <a:r>
              <a:rPr lang="en-US" sz="3200" b="1" dirty="0"/>
              <a:t>        Phylum</a:t>
            </a:r>
            <a:endParaRPr lang="en-US" sz="3200" dirty="0"/>
          </a:p>
          <a:p>
            <a:pPr algn="l"/>
            <a:r>
              <a:rPr lang="en-US" sz="3200" b="1" dirty="0"/>
              <a:t>           Class</a:t>
            </a:r>
            <a:endParaRPr lang="en-US" sz="3200" dirty="0"/>
          </a:p>
          <a:p>
            <a:pPr algn="l"/>
            <a:r>
              <a:rPr lang="en-US" sz="3200" b="1" dirty="0"/>
              <a:t>            Order</a:t>
            </a:r>
            <a:endParaRPr lang="en-US" sz="3200" dirty="0"/>
          </a:p>
          <a:p>
            <a:pPr algn="l"/>
            <a:r>
              <a:rPr lang="en-US" sz="3200" b="1" dirty="0"/>
              <a:t>            Family</a:t>
            </a:r>
            <a:endParaRPr lang="en-US" sz="3200" dirty="0"/>
          </a:p>
          <a:p>
            <a:pPr algn="l"/>
            <a:r>
              <a:rPr lang="en-US" sz="3200" b="1" dirty="0"/>
              <a:t>                   Genus</a:t>
            </a:r>
            <a:endParaRPr lang="en-US" sz="3200" dirty="0"/>
          </a:p>
          <a:p>
            <a:pPr algn="l"/>
            <a:r>
              <a:rPr lang="en-US" sz="3200" b="1" dirty="0"/>
              <a:t>                         Species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389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332656"/>
            <a:ext cx="3538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heavy" dirty="0"/>
              <a:t>Five Kingdoms of Living World: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0880" y="882003"/>
            <a:ext cx="79635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Kingdom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Monera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Procaryotae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 Most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widespread organisms.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 Prokaryotes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(“Before nucleus”):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3-Lack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nuclear membrane around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DNA.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4-Lack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membrane bound organelles (mitochondria, chloroplast,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golgi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endoplasmic reticulum).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5- Unicellular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Single celled organisms.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6- Have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cell wall. </a:t>
            </a:r>
          </a:p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7- Include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Bacteria</a:t>
            </a:r>
            <a:r>
              <a:rPr lang="en-US" dirty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5893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FF00"/>
                </a:solidFill>
              </a:rPr>
              <a:t>Kingdom</a:t>
            </a:r>
            <a:r>
              <a:rPr lang="en-US" sz="3200" dirty="0">
                <a:solidFill>
                  <a:srgbClr val="FFFF00"/>
                </a:solidFill>
              </a:rPr>
              <a:t>: </a:t>
            </a:r>
            <a:r>
              <a:rPr lang="en-US" sz="3200" b="1" dirty="0">
                <a:solidFill>
                  <a:srgbClr val="FFFF00"/>
                </a:solidFill>
              </a:rPr>
              <a:t>Protista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Eucaryotes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(True nucleus):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 Have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nuclear membrane around DNA.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3- Have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membrane bound organelles (mitochondria, chloroplast,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golgi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endoplasmic reticulum).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4- Unicellular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or simple multicellular.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5- Most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larger and more complex than bacteria.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6- Some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have cell walls, others don’t.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7- Some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make their own food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phothosynthetic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), others must eat other organisms.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8- Include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Protozoa, algae, slime molds.</a:t>
            </a:r>
          </a:p>
        </p:txBody>
      </p:sp>
    </p:spTree>
    <p:extLst>
      <p:ext uri="{BB962C8B-B14F-4D97-AF65-F5344CB8AC3E}">
        <p14:creationId xmlns:p14="http://schemas.microsoft.com/office/powerpoint/2010/main" val="93371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88640"/>
            <a:ext cx="856895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Kingdom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Fungi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 Most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multicellular.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Eucaryotes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3-Have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nuclear membrane around DNA.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4- Have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membrane bound organelles (mitochondria, chloroplast,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golgi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endoplasmic reticulum).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5- Have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cell walls.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6-Heterotrophs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Obtain food from other organisms.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7- Most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decomposers, which absorb food from dead organisms. </a:t>
            </a:r>
          </a:p>
          <a:p>
            <a:pPr lvl="0" algn="l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8-Include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Mushrooms, yeasts, and molds.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044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16632"/>
            <a:ext cx="835292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Kingdom: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Plantae</a:t>
            </a:r>
            <a:r>
              <a:rPr lang="en-US" dirty="0"/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1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1-Complex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multicellular organisms.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2-Cellulose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cell walls.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3-Eucaryotes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Have nuclear membrane around DNA and membrane bound organelles.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4-Autotrophs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Convert sunlight, water, and carbon dioxide into food through photosynthesis.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5-Waxy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cuticle that prevents water loss.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6-Multicellular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sex organs. </a:t>
            </a:r>
          </a:p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7-Openings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leaves and stems for gas exchange (stomata). </a:t>
            </a:r>
          </a:p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8-Include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Trees, flowering plants, and mosses</a:t>
            </a:r>
            <a:r>
              <a:rPr lang="en-US" dirty="0"/>
              <a:t>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8649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88640"/>
            <a:ext cx="89289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FF00"/>
                </a:solidFill>
              </a:rPr>
              <a:t>Kingdom: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Animalia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1-Complex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multicellular organisms. </a:t>
            </a:r>
          </a:p>
          <a:p>
            <a:pPr lvl="0"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2-Lack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cell walls. </a:t>
            </a:r>
          </a:p>
          <a:p>
            <a:pPr lvl="0"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3-Eucaryotes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Have nuclear membrane around DNA and membrane bound organelles. </a:t>
            </a:r>
          </a:p>
          <a:p>
            <a:pPr lvl="0"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4-Heterotrophs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Obtain chemical energy from living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Eat other organisms for nourishment. </a:t>
            </a:r>
          </a:p>
          <a:p>
            <a:pPr lvl="0"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5-High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degree of tissue specialization and body organization. </a:t>
            </a:r>
          </a:p>
          <a:p>
            <a:pPr lvl="0"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6-Locomotion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7-Well-developed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sense organs, nervous system, and muscles. </a:t>
            </a:r>
          </a:p>
          <a:p>
            <a:pPr lvl="0" algn="l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8-Include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Sponges, worms, insects, and vertebrates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435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64</TotalTime>
  <Words>394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8</cp:revision>
  <dcterms:created xsi:type="dcterms:W3CDTF">2019-09-14T08:07:35Z</dcterms:created>
  <dcterms:modified xsi:type="dcterms:W3CDTF">2019-09-16T17:15:20Z</dcterms:modified>
</cp:coreProperties>
</file>